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61" r:id="rId3"/>
    <p:sldId id="263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309" autoAdjust="0"/>
    <p:restoredTop sz="94660"/>
  </p:normalViewPr>
  <p:slideViewPr>
    <p:cSldViewPr>
      <p:cViewPr>
        <p:scale>
          <a:sx n="75" d="100"/>
          <a:sy n="75" d="100"/>
        </p:scale>
        <p:origin x="-153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4FA6D-30DF-4F44-BB89-149C63078182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4BD1E-0512-4FE5-8F39-4D14B2FFB3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4BD1E-0512-4FE5-8F39-4D14B2FFB3F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4BD1E-0512-4FE5-8F39-4D14B2FFB3F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6FB3-DE43-4A1E-8AB5-DE941F3A7E2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E2EE-FF7C-4C43-8F44-9A45CB456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6FB3-DE43-4A1E-8AB5-DE941F3A7E2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E2EE-FF7C-4C43-8F44-9A45CB456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6FB3-DE43-4A1E-8AB5-DE941F3A7E2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E2EE-FF7C-4C43-8F44-9A45CB456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6FB3-DE43-4A1E-8AB5-DE941F3A7E2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E2EE-FF7C-4C43-8F44-9A45CB456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6FB3-DE43-4A1E-8AB5-DE941F3A7E2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E2EE-FF7C-4C43-8F44-9A45CB456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6FB3-DE43-4A1E-8AB5-DE941F3A7E2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E2EE-FF7C-4C43-8F44-9A45CB456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6FB3-DE43-4A1E-8AB5-DE941F3A7E2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E2EE-FF7C-4C43-8F44-9A45CB456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6FB3-DE43-4A1E-8AB5-DE941F3A7E2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E2EE-FF7C-4C43-8F44-9A45CB456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6FB3-DE43-4A1E-8AB5-DE941F3A7E2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E2EE-FF7C-4C43-8F44-9A45CB456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6FB3-DE43-4A1E-8AB5-DE941F3A7E2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E2EE-FF7C-4C43-8F44-9A45CB456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6FB3-DE43-4A1E-8AB5-DE941F3A7E2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E2EE-FF7C-4C43-8F44-9A45CB456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A6FB3-DE43-4A1E-8AB5-DE941F3A7E2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4E2EE-FF7C-4C43-8F44-9A45CB456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457200"/>
          <a:ext cx="8839200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3505200" y="2743200"/>
            <a:ext cx="1981200" cy="1905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7"/>
          <p:cNvGrpSpPr/>
          <p:nvPr/>
        </p:nvGrpSpPr>
        <p:grpSpPr>
          <a:xfrm>
            <a:off x="609600" y="533400"/>
            <a:ext cx="1676400" cy="1981200"/>
            <a:chOff x="4343400" y="609600"/>
            <a:chExt cx="1828800" cy="2362200"/>
          </a:xfrm>
          <a:solidFill>
            <a:schemeClr val="bg1">
              <a:lumMod val="9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4953000" y="609600"/>
              <a:ext cx="609600" cy="2362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562600" y="1066800"/>
              <a:ext cx="609600" cy="533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343400" y="1066800"/>
              <a:ext cx="609600" cy="533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Heart 21"/>
          <p:cNvSpPr/>
          <p:nvPr/>
        </p:nvSpPr>
        <p:spPr>
          <a:xfrm>
            <a:off x="3581400" y="457200"/>
            <a:ext cx="1981200" cy="20574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28600" y="0"/>
            <a:ext cx="2209800" cy="461666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pc="100" dirty="0" err="1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a:rPr>
              <a:t>Basiese</a:t>
            </a:r>
            <a:r>
              <a:rPr lang="en-US" sz="2400" b="1" spc="100" dirty="0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a:rPr>
              <a:t> </a:t>
            </a:r>
            <a:r>
              <a:rPr lang="en-US" sz="2400" b="1" spc="100" dirty="0" err="1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a:rPr>
              <a:t>Vorm</a:t>
            </a:r>
            <a:endParaRPr lang="en-US" sz="2400" b="1" cap="none" spc="100" dirty="0">
              <a:ln w="180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514600" y="1981200"/>
            <a:ext cx="3754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endParaRPr lang="en-US" sz="28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410200" y="4114800"/>
            <a:ext cx="55816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1C</a:t>
            </a:r>
            <a:endParaRPr lang="en-US" sz="28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514600" y="4114800"/>
            <a:ext cx="58381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KR</a:t>
            </a:r>
            <a:endParaRPr lang="en-US" sz="28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382000" y="2057400"/>
            <a:ext cx="41069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</a:t>
            </a:r>
            <a:endParaRPr lang="en-US" sz="28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486400" y="1981200"/>
            <a:ext cx="41069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</a:t>
            </a:r>
            <a:endParaRPr lang="en-US" sz="28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457200" y="2743200"/>
            <a:ext cx="2133600" cy="1981200"/>
            <a:chOff x="533400" y="3429000"/>
            <a:chExt cx="2286000" cy="24384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35" name="Oval 34"/>
            <p:cNvSpPr/>
            <p:nvPr/>
          </p:nvSpPr>
          <p:spPr>
            <a:xfrm>
              <a:off x="533400" y="3429000"/>
              <a:ext cx="2286000" cy="24384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1143000" y="4114800"/>
              <a:ext cx="1066800" cy="10668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 rot="5400000">
            <a:off x="6705600" y="304800"/>
            <a:ext cx="1524000" cy="2438400"/>
            <a:chOff x="4800600" y="2743200"/>
            <a:chExt cx="990600" cy="2438400"/>
          </a:xfrm>
          <a:solidFill>
            <a:schemeClr val="bg1">
              <a:lumMod val="95000"/>
            </a:schemeClr>
          </a:solidFill>
        </p:grpSpPr>
        <p:sp>
          <p:nvSpPr>
            <p:cNvPr id="38" name="Isosceles Triangle 37"/>
            <p:cNvSpPr/>
            <p:nvPr/>
          </p:nvSpPr>
          <p:spPr>
            <a:xfrm>
              <a:off x="4800600" y="2743200"/>
              <a:ext cx="990600" cy="1219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Isosceles Triangle 38"/>
            <p:cNvSpPr/>
            <p:nvPr/>
          </p:nvSpPr>
          <p:spPr>
            <a:xfrm rot="10800000">
              <a:off x="4800600" y="3962400"/>
              <a:ext cx="990600" cy="1219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8458200" y="4114800"/>
            <a:ext cx="5180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Cs</a:t>
            </a:r>
            <a:endParaRPr lang="en-US" sz="28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10-Point Star 23"/>
          <p:cNvSpPr/>
          <p:nvPr/>
        </p:nvSpPr>
        <p:spPr>
          <a:xfrm>
            <a:off x="685800" y="5029200"/>
            <a:ext cx="1600200" cy="1600200"/>
          </a:xfrm>
          <a:prstGeom prst="star10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934200" y="3276600"/>
            <a:ext cx="1295400" cy="12192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667000" y="6172200"/>
            <a:ext cx="38664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</a:t>
            </a:r>
            <a:endParaRPr lang="en-US" sz="28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457200"/>
          <a:ext cx="8839200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0" name="Rectangle 39"/>
          <p:cNvSpPr/>
          <p:nvPr/>
        </p:nvSpPr>
        <p:spPr>
          <a:xfrm>
            <a:off x="2362200" y="2057400"/>
            <a:ext cx="50366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86400" y="4191000"/>
            <a:ext cx="50366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514600" y="4191000"/>
            <a:ext cx="50366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382000" y="2057400"/>
            <a:ext cx="50366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334000" y="2057400"/>
            <a:ext cx="50366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8" name="Picture 47" descr="Rustenburg-20111202-00441.jpg"/>
          <p:cNvPicPr>
            <a:picLocks noChangeAspect="1"/>
          </p:cNvPicPr>
          <p:nvPr/>
        </p:nvPicPr>
        <p:blipFill>
          <a:blip r:embed="rId3" cstate="print"/>
          <a:srcRect l="17242" r="24138"/>
          <a:stretch>
            <a:fillRect/>
          </a:stretch>
        </p:blipFill>
        <p:spPr>
          <a:xfrm>
            <a:off x="685800" y="609600"/>
            <a:ext cx="12954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9" name="Picture 58" descr="Rustenburg-20111202-00452.jpg"/>
          <p:cNvPicPr>
            <a:picLocks noChangeAspect="1"/>
          </p:cNvPicPr>
          <p:nvPr/>
        </p:nvPicPr>
        <p:blipFill>
          <a:blip r:embed="rId4" cstate="print"/>
          <a:srcRect l="22131" r="30446"/>
          <a:stretch>
            <a:fillRect/>
          </a:stretch>
        </p:blipFill>
        <p:spPr>
          <a:xfrm>
            <a:off x="3505200" y="2743200"/>
            <a:ext cx="11430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0" name="Picture 59" descr="Rustenburg-20111202-00453.jpg"/>
          <p:cNvPicPr>
            <a:picLocks noChangeAspect="1"/>
          </p:cNvPicPr>
          <p:nvPr/>
        </p:nvPicPr>
        <p:blipFill>
          <a:blip r:embed="rId5" cstate="print"/>
          <a:srcRect l="25000" r="21429"/>
          <a:stretch>
            <a:fillRect/>
          </a:stretch>
        </p:blipFill>
        <p:spPr>
          <a:xfrm>
            <a:off x="6858000" y="609600"/>
            <a:ext cx="11430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" name="Picture 60" descr="Rustenburg-20111202-00454.jpg"/>
          <p:cNvPicPr>
            <a:picLocks noChangeAspect="1"/>
          </p:cNvPicPr>
          <p:nvPr/>
        </p:nvPicPr>
        <p:blipFill>
          <a:blip r:embed="rId6" cstate="print"/>
          <a:srcRect l="27000" r="25751"/>
          <a:stretch>
            <a:fillRect/>
          </a:stretch>
        </p:blipFill>
        <p:spPr>
          <a:xfrm>
            <a:off x="609600" y="2743200"/>
            <a:ext cx="12954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2" name="Picture 61" descr="Rustenburg-20111202-00455.jpg"/>
          <p:cNvPicPr>
            <a:picLocks noChangeAspect="1"/>
          </p:cNvPicPr>
          <p:nvPr/>
        </p:nvPicPr>
        <p:blipFill>
          <a:blip r:embed="rId7" cstate="print"/>
          <a:srcRect l="26406" r="24084"/>
          <a:stretch>
            <a:fillRect/>
          </a:stretch>
        </p:blipFill>
        <p:spPr>
          <a:xfrm>
            <a:off x="3505200" y="609600"/>
            <a:ext cx="11430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7" name="Picture 76" descr="Rustenburg-20111202-00471.jpg"/>
          <p:cNvPicPr>
            <a:picLocks noChangeAspect="1"/>
          </p:cNvPicPr>
          <p:nvPr/>
        </p:nvPicPr>
        <p:blipFill>
          <a:blip r:embed="rId8" cstate="print"/>
          <a:srcRect l="24517" r="26448"/>
          <a:stretch>
            <a:fillRect/>
          </a:stretch>
        </p:blipFill>
        <p:spPr>
          <a:xfrm>
            <a:off x="6858000" y="2743200"/>
            <a:ext cx="12192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3" name="Rectangle 82"/>
          <p:cNvSpPr/>
          <p:nvPr/>
        </p:nvSpPr>
        <p:spPr>
          <a:xfrm>
            <a:off x="8382000" y="4191000"/>
            <a:ext cx="56457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8600" y="0"/>
            <a:ext cx="37338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cap="none" spc="100" dirty="0" err="1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Blomme</a:t>
            </a:r>
            <a:r>
              <a:rPr lang="en-US" sz="3200" b="1" cap="none" spc="100" dirty="0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en-US" sz="3200" b="1" cap="none" spc="100" dirty="0" err="1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Katologis</a:t>
            </a:r>
            <a:endParaRPr lang="en-US" sz="3200" b="1" cap="none" spc="100" dirty="0">
              <a:ln w="180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457200"/>
          <a:ext cx="8839200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21000"/>
                <a:gridCol w="2946400"/>
              </a:tblGrid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228600" y="0"/>
            <a:ext cx="35814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cap="none" spc="100" dirty="0" err="1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Blomme</a:t>
            </a:r>
            <a:r>
              <a:rPr lang="en-US" sz="3200" b="1" cap="none" spc="100" dirty="0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en-US" sz="3200" b="1" cap="none" spc="100" dirty="0" err="1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Katologis</a:t>
            </a:r>
            <a:endParaRPr lang="en-US" sz="3200" b="1" cap="none" spc="100" dirty="0">
              <a:ln w="180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362200" y="20574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H1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382000" y="4191000"/>
            <a:ext cx="5341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H6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962400" y="3429001"/>
            <a:ext cx="61032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H5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514600" y="4191000"/>
            <a:ext cx="5341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H4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382000" y="20574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H3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334000" y="20574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H2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Picture 9" descr="Rustenburg-20111202-00438.jpg"/>
          <p:cNvPicPr>
            <a:picLocks noChangeAspect="1"/>
          </p:cNvPicPr>
          <p:nvPr/>
        </p:nvPicPr>
        <p:blipFill>
          <a:blip r:embed="rId3" cstate="print"/>
          <a:srcRect l="3798" r="5049"/>
          <a:stretch>
            <a:fillRect/>
          </a:stretch>
        </p:blipFill>
        <p:spPr>
          <a:xfrm>
            <a:off x="3352800" y="685800"/>
            <a:ext cx="1828800" cy="15019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 descr="Rustenburg-20111202-00445.jpg"/>
          <p:cNvPicPr>
            <a:picLocks noChangeAspect="1"/>
          </p:cNvPicPr>
          <p:nvPr/>
        </p:nvPicPr>
        <p:blipFill>
          <a:blip r:embed="rId4" cstate="print"/>
          <a:srcRect l="11266" r="9876" b="4869"/>
          <a:stretch>
            <a:fillRect/>
          </a:stretch>
        </p:blipFill>
        <p:spPr>
          <a:xfrm>
            <a:off x="3352800" y="2819400"/>
            <a:ext cx="1981200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 descr="Rustenburg-20111202-00463.jpg"/>
          <p:cNvPicPr>
            <a:picLocks noChangeAspect="1"/>
          </p:cNvPicPr>
          <p:nvPr/>
        </p:nvPicPr>
        <p:blipFill>
          <a:blip r:embed="rId5" cstate="print"/>
          <a:srcRect l="7496" b="5263"/>
          <a:stretch>
            <a:fillRect/>
          </a:stretch>
        </p:blipFill>
        <p:spPr>
          <a:xfrm>
            <a:off x="381000" y="685800"/>
            <a:ext cx="1985077" cy="1447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 descr="Rustenburg-20111202-00464.jpg"/>
          <p:cNvPicPr>
            <a:picLocks noChangeAspect="1"/>
          </p:cNvPicPr>
          <p:nvPr/>
        </p:nvPicPr>
        <p:blipFill>
          <a:blip r:embed="rId6" cstate="print"/>
          <a:srcRect l="11265" r="6121" b="4869"/>
          <a:stretch>
            <a:fillRect/>
          </a:stretch>
        </p:blipFill>
        <p:spPr>
          <a:xfrm>
            <a:off x="381000" y="2819400"/>
            <a:ext cx="2057400" cy="1447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Rectangle 13"/>
          <p:cNvSpPr/>
          <p:nvPr/>
        </p:nvSpPr>
        <p:spPr>
          <a:xfrm>
            <a:off x="2438400" y="6248400"/>
            <a:ext cx="60960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H7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458200" y="6396335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H9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9" name="Picture 18" descr="Rustenburg-20111202-00439.jpg"/>
          <p:cNvPicPr>
            <a:picLocks noChangeAspect="1"/>
          </p:cNvPicPr>
          <p:nvPr/>
        </p:nvPicPr>
        <p:blipFill>
          <a:blip r:embed="rId7" cstate="print"/>
          <a:srcRect l="6986" r="12679" b="6857"/>
          <a:stretch>
            <a:fillRect/>
          </a:stretch>
        </p:blipFill>
        <p:spPr>
          <a:xfrm>
            <a:off x="381000" y="4876800"/>
            <a:ext cx="1981200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Picture 19" descr="Rustenburg-20111202-00440.jpg"/>
          <p:cNvPicPr>
            <a:picLocks noChangeAspect="1"/>
          </p:cNvPicPr>
          <p:nvPr/>
        </p:nvPicPr>
        <p:blipFill>
          <a:blip r:embed="rId8" cstate="print"/>
          <a:srcRect r="7143"/>
          <a:stretch>
            <a:fillRect/>
          </a:stretch>
        </p:blipFill>
        <p:spPr>
          <a:xfrm>
            <a:off x="6248400" y="732692"/>
            <a:ext cx="1981200" cy="14771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Picture 20" descr="Rustenburg-20111202-00442.jpg"/>
          <p:cNvPicPr>
            <a:picLocks noChangeAspect="1"/>
          </p:cNvPicPr>
          <p:nvPr/>
        </p:nvPicPr>
        <p:blipFill>
          <a:blip r:embed="rId9" cstate="print"/>
          <a:srcRect l="3453" r="13684" b="7929"/>
          <a:stretch>
            <a:fillRect/>
          </a:stretch>
        </p:blipFill>
        <p:spPr>
          <a:xfrm>
            <a:off x="6248400" y="2743200"/>
            <a:ext cx="1981200" cy="167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Picture 21" descr="Rustenburg-20111202-00443.jpg"/>
          <p:cNvPicPr>
            <a:picLocks noChangeAspect="1"/>
          </p:cNvPicPr>
          <p:nvPr/>
        </p:nvPicPr>
        <p:blipFill>
          <a:blip r:embed="rId10" cstate="print"/>
          <a:srcRect r="3710"/>
          <a:stretch>
            <a:fillRect/>
          </a:stretch>
        </p:blipFill>
        <p:spPr>
          <a:xfrm>
            <a:off x="3352800" y="4953000"/>
            <a:ext cx="1981200" cy="1483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Picture 23" descr="Rustenburg-20111202-00465.jpg"/>
          <p:cNvPicPr>
            <a:picLocks noChangeAspect="1"/>
          </p:cNvPicPr>
          <p:nvPr/>
        </p:nvPicPr>
        <p:blipFill>
          <a:blip r:embed="rId11" cstate="print"/>
          <a:srcRect l="12325" t="7168" r="18051" b="10315"/>
          <a:stretch>
            <a:fillRect/>
          </a:stretch>
        </p:blipFill>
        <p:spPr>
          <a:xfrm>
            <a:off x="6324600" y="4800600"/>
            <a:ext cx="1981200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" name="Rectangle 22"/>
          <p:cNvSpPr/>
          <p:nvPr/>
        </p:nvSpPr>
        <p:spPr>
          <a:xfrm>
            <a:off x="5562600" y="648718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H8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638800" y="4343400"/>
            <a:ext cx="5341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H5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457200"/>
          <a:ext cx="8839200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228600" y="0"/>
            <a:ext cx="3657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cap="none" spc="100" dirty="0" err="1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Blomme</a:t>
            </a:r>
            <a:r>
              <a:rPr lang="en-US" sz="3200" b="1" cap="none" spc="100" dirty="0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en-US" sz="3200" b="1" cap="none" spc="100" dirty="0" err="1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Katologis</a:t>
            </a:r>
            <a:endParaRPr lang="en-US" sz="3200" b="1" cap="none" spc="100" dirty="0">
              <a:ln w="180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362200" y="20574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D1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382000" y="4191000"/>
            <a:ext cx="5341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D6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86400" y="4191000"/>
            <a:ext cx="5341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D5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514600" y="4191000"/>
            <a:ext cx="5341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D4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382000" y="20574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D3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334000" y="20574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D2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Picture 9" descr="Rustenburg-20111202-004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609600"/>
            <a:ext cx="2133600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 descr="Rustenburg-20111202-00446.jpg"/>
          <p:cNvPicPr>
            <a:picLocks noChangeAspect="1"/>
          </p:cNvPicPr>
          <p:nvPr/>
        </p:nvPicPr>
        <p:blipFill>
          <a:blip r:embed="rId3" cstate="print"/>
          <a:srcRect b="4869"/>
          <a:stretch>
            <a:fillRect/>
          </a:stretch>
        </p:blipFill>
        <p:spPr>
          <a:xfrm>
            <a:off x="3276600" y="2743200"/>
            <a:ext cx="2181600" cy="15565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 descr="Rustenburg-20111202-00447.jpg"/>
          <p:cNvPicPr>
            <a:picLocks noChangeAspect="1"/>
          </p:cNvPicPr>
          <p:nvPr/>
        </p:nvPicPr>
        <p:blipFill>
          <a:blip r:embed="rId4" cstate="print"/>
          <a:srcRect l="5947" r="4847" b="4847"/>
          <a:stretch>
            <a:fillRect/>
          </a:stretch>
        </p:blipFill>
        <p:spPr>
          <a:xfrm>
            <a:off x="6172200" y="2743200"/>
            <a:ext cx="2095500" cy="167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 descr="Rustenburg-20111202-00449.jpg"/>
          <p:cNvPicPr>
            <a:picLocks noChangeAspect="1"/>
          </p:cNvPicPr>
          <p:nvPr/>
        </p:nvPicPr>
        <p:blipFill>
          <a:blip r:embed="rId5" cstate="print"/>
          <a:srcRect b="7580"/>
          <a:stretch>
            <a:fillRect/>
          </a:stretch>
        </p:blipFill>
        <p:spPr>
          <a:xfrm>
            <a:off x="3306704" y="609600"/>
            <a:ext cx="2126095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3" descr="Rustenburg-20111202-00450.jpg"/>
          <p:cNvPicPr>
            <a:picLocks noChangeAspect="1"/>
          </p:cNvPicPr>
          <p:nvPr/>
        </p:nvPicPr>
        <p:blipFill>
          <a:blip r:embed="rId6" cstate="print"/>
          <a:srcRect b="4233"/>
          <a:stretch>
            <a:fillRect/>
          </a:stretch>
        </p:blipFill>
        <p:spPr>
          <a:xfrm>
            <a:off x="304800" y="2743200"/>
            <a:ext cx="2227909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14" descr="Rustenburg-20111202-00448.jpg"/>
          <p:cNvPicPr>
            <a:picLocks noChangeAspect="1"/>
          </p:cNvPicPr>
          <p:nvPr/>
        </p:nvPicPr>
        <p:blipFill>
          <a:blip r:embed="rId7" cstate="print"/>
          <a:srcRect l="3375" r="2126" b="10001"/>
          <a:stretch>
            <a:fillRect/>
          </a:stretch>
        </p:blipFill>
        <p:spPr>
          <a:xfrm>
            <a:off x="304800" y="609600"/>
            <a:ext cx="2133600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15" descr="Rustenburg-20111202-00451.jpg"/>
          <p:cNvPicPr>
            <a:picLocks noChangeAspect="1"/>
          </p:cNvPicPr>
          <p:nvPr/>
        </p:nvPicPr>
        <p:blipFill>
          <a:blip r:embed="rId8" cstate="print"/>
          <a:srcRect b="10000"/>
          <a:stretch>
            <a:fillRect/>
          </a:stretch>
        </p:blipFill>
        <p:spPr>
          <a:xfrm>
            <a:off x="304800" y="4876800"/>
            <a:ext cx="2137229" cy="1447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16" descr="Rustenburg-20111202-00473.jpg"/>
          <p:cNvPicPr>
            <a:picLocks noChangeAspect="1"/>
          </p:cNvPicPr>
          <p:nvPr/>
        </p:nvPicPr>
        <p:blipFill>
          <a:blip r:embed="rId9" cstate="print"/>
          <a:srcRect l="19646" r="21414"/>
          <a:stretch>
            <a:fillRect/>
          </a:stretch>
        </p:blipFill>
        <p:spPr>
          <a:xfrm rot="5400000">
            <a:off x="3608925" y="4620675"/>
            <a:ext cx="1524000" cy="203625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8" name="Rectangle 17"/>
          <p:cNvSpPr/>
          <p:nvPr/>
        </p:nvSpPr>
        <p:spPr>
          <a:xfrm>
            <a:off x="2514600" y="6334780"/>
            <a:ext cx="5341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D7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410200" y="6334780"/>
            <a:ext cx="59343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D8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457200"/>
          <a:ext cx="8839200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228600" y="0"/>
            <a:ext cx="71628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cap="none" spc="100" dirty="0" err="1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Blomme</a:t>
            </a:r>
            <a:r>
              <a:rPr lang="en-US" sz="3200" b="1" cap="none" spc="100" dirty="0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en-US" sz="3200" b="1" cap="none" spc="100" dirty="0" err="1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Katologis</a:t>
            </a:r>
            <a:endParaRPr lang="en-US" sz="3200" b="1" cap="none" spc="100" dirty="0">
              <a:ln w="180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362200" y="2057400"/>
            <a:ext cx="61908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</a:t>
            </a:r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382000" y="2057400"/>
            <a:ext cx="61908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</a:t>
            </a:r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334000" y="2057400"/>
            <a:ext cx="61908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</a:t>
            </a:r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Picture 9" descr="Rustenburg-20111202-00437.jpg"/>
          <p:cNvPicPr>
            <a:picLocks noChangeAspect="1"/>
          </p:cNvPicPr>
          <p:nvPr/>
        </p:nvPicPr>
        <p:blipFill>
          <a:blip r:embed="rId2" cstate="print"/>
          <a:srcRect l="9753" r="8976" b="8976"/>
          <a:stretch>
            <a:fillRect/>
          </a:stretch>
        </p:blipFill>
        <p:spPr>
          <a:xfrm>
            <a:off x="304800" y="685800"/>
            <a:ext cx="2177143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 descr="Rustenburg-20111202-00461.jpg"/>
          <p:cNvPicPr>
            <a:picLocks noChangeAspect="1"/>
          </p:cNvPicPr>
          <p:nvPr/>
        </p:nvPicPr>
        <p:blipFill>
          <a:blip r:embed="rId3" cstate="print"/>
          <a:srcRect l="13500" r="8876" b="5501"/>
          <a:stretch>
            <a:fillRect/>
          </a:stretch>
        </p:blipFill>
        <p:spPr>
          <a:xfrm>
            <a:off x="6302829" y="762000"/>
            <a:ext cx="2002971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 descr="Rustenburg-20111202-00462.jpg"/>
          <p:cNvPicPr>
            <a:picLocks noChangeAspect="1"/>
          </p:cNvPicPr>
          <p:nvPr/>
        </p:nvPicPr>
        <p:blipFill>
          <a:blip r:embed="rId4" cstate="print"/>
          <a:srcRect l="13971" r="12679"/>
          <a:stretch>
            <a:fillRect/>
          </a:stretch>
        </p:blipFill>
        <p:spPr>
          <a:xfrm>
            <a:off x="3320143" y="685800"/>
            <a:ext cx="1828800" cy="163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457200"/>
          <a:ext cx="8839200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228600" y="0"/>
            <a:ext cx="3505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cap="none" spc="100" dirty="0" err="1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Blomme</a:t>
            </a:r>
            <a:r>
              <a:rPr lang="en-US" sz="3200" b="1" cap="none" spc="100" dirty="0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en-US" sz="3200" b="1" cap="none" spc="100" dirty="0" err="1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Katologis</a:t>
            </a:r>
            <a:endParaRPr lang="en-US" sz="3200" b="1" cap="none" spc="100" dirty="0">
              <a:ln w="180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362200" y="2057400"/>
            <a:ext cx="55816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en-US" sz="28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86400" y="4191000"/>
            <a:ext cx="55816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en-US" sz="28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514600" y="4191000"/>
            <a:ext cx="55816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en-US" sz="28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382000" y="2057400"/>
            <a:ext cx="55816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en-US" sz="28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334000" y="2057400"/>
            <a:ext cx="55816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en-US" sz="28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Picture 9" descr="Rustenburg-20111202-00456.jpg"/>
          <p:cNvPicPr>
            <a:picLocks noChangeAspect="1"/>
          </p:cNvPicPr>
          <p:nvPr/>
        </p:nvPicPr>
        <p:blipFill>
          <a:blip r:embed="rId2" cstate="print"/>
          <a:srcRect l="9375" r="9375"/>
          <a:stretch>
            <a:fillRect/>
          </a:stretch>
        </p:blipFill>
        <p:spPr>
          <a:xfrm>
            <a:off x="304800" y="2743199"/>
            <a:ext cx="2133600" cy="1828801"/>
          </a:xfrm>
          <a:prstGeom prst="rect">
            <a:avLst/>
          </a:prstGeom>
        </p:spPr>
      </p:pic>
      <p:pic>
        <p:nvPicPr>
          <p:cNvPr id="11" name="Picture 10" descr="Rustenburg-20111202-00457.jpg"/>
          <p:cNvPicPr>
            <a:picLocks noChangeAspect="1"/>
          </p:cNvPicPr>
          <p:nvPr/>
        </p:nvPicPr>
        <p:blipFill>
          <a:blip r:embed="rId3" cstate="print"/>
          <a:srcRect l="10990" r="8413"/>
          <a:stretch>
            <a:fillRect/>
          </a:stretch>
        </p:blipFill>
        <p:spPr>
          <a:xfrm>
            <a:off x="228600" y="609600"/>
            <a:ext cx="2133600" cy="1762062"/>
          </a:xfrm>
          <a:prstGeom prst="rect">
            <a:avLst/>
          </a:prstGeom>
        </p:spPr>
      </p:pic>
      <p:pic>
        <p:nvPicPr>
          <p:cNvPr id="12" name="Picture 11" descr="Rustenburg-20111202-00459.jpg"/>
          <p:cNvPicPr>
            <a:picLocks noChangeAspect="1"/>
          </p:cNvPicPr>
          <p:nvPr/>
        </p:nvPicPr>
        <p:blipFill>
          <a:blip r:embed="rId4" cstate="print"/>
          <a:srcRect l="10714" r="10715"/>
          <a:stretch>
            <a:fillRect/>
          </a:stretch>
        </p:blipFill>
        <p:spPr>
          <a:xfrm>
            <a:off x="6324600" y="609600"/>
            <a:ext cx="2061028" cy="1752600"/>
          </a:xfrm>
          <a:prstGeom prst="rect">
            <a:avLst/>
          </a:prstGeom>
        </p:spPr>
      </p:pic>
      <p:pic>
        <p:nvPicPr>
          <p:cNvPr id="13" name="Picture 12" descr="Rustenburg-20111202-00460.jpg"/>
          <p:cNvPicPr>
            <a:picLocks noChangeAspect="1"/>
          </p:cNvPicPr>
          <p:nvPr/>
        </p:nvPicPr>
        <p:blipFill>
          <a:blip r:embed="rId5" cstate="print"/>
          <a:srcRect l="10858" r="5899"/>
          <a:stretch>
            <a:fillRect/>
          </a:stretch>
        </p:blipFill>
        <p:spPr>
          <a:xfrm>
            <a:off x="3200400" y="609600"/>
            <a:ext cx="2162178" cy="1752600"/>
          </a:xfrm>
          <a:prstGeom prst="rect">
            <a:avLst/>
          </a:prstGeom>
        </p:spPr>
      </p:pic>
      <p:pic>
        <p:nvPicPr>
          <p:cNvPr id="14" name="Picture 13" descr="Rustenburg-20111202-00475.jpg"/>
          <p:cNvPicPr>
            <a:picLocks noChangeAspect="1"/>
          </p:cNvPicPr>
          <p:nvPr/>
        </p:nvPicPr>
        <p:blipFill>
          <a:blip r:embed="rId6" cstate="print"/>
          <a:srcRect l="18602" r="9646" b="7875"/>
          <a:stretch>
            <a:fillRect/>
          </a:stretch>
        </p:blipFill>
        <p:spPr>
          <a:xfrm>
            <a:off x="3276600" y="2743200"/>
            <a:ext cx="2209800" cy="1752600"/>
          </a:xfrm>
          <a:prstGeom prst="rect">
            <a:avLst/>
          </a:prstGeom>
        </p:spPr>
      </p:pic>
      <p:pic>
        <p:nvPicPr>
          <p:cNvPr id="15" name="Picture 14" descr="Rustenburg-20111202-00456.jpg"/>
          <p:cNvPicPr>
            <a:picLocks noChangeAspect="1"/>
          </p:cNvPicPr>
          <p:nvPr/>
        </p:nvPicPr>
        <p:blipFill>
          <a:blip r:embed="rId2" cstate="print"/>
          <a:srcRect l="9375" r="9375"/>
          <a:stretch>
            <a:fillRect/>
          </a:stretch>
        </p:blipFill>
        <p:spPr>
          <a:xfrm>
            <a:off x="304800" y="2667000"/>
            <a:ext cx="2133600" cy="1828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15" descr="Rustenburg-20111202-00457.jpg"/>
          <p:cNvPicPr>
            <a:picLocks noChangeAspect="1"/>
          </p:cNvPicPr>
          <p:nvPr/>
        </p:nvPicPr>
        <p:blipFill>
          <a:blip r:embed="rId3" cstate="print"/>
          <a:srcRect l="10990" r="8413"/>
          <a:stretch>
            <a:fillRect/>
          </a:stretch>
        </p:blipFill>
        <p:spPr>
          <a:xfrm>
            <a:off x="228600" y="533401"/>
            <a:ext cx="2133600" cy="1762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16" descr="Rustenburg-20111202-00459.jpg"/>
          <p:cNvPicPr>
            <a:picLocks noChangeAspect="1"/>
          </p:cNvPicPr>
          <p:nvPr/>
        </p:nvPicPr>
        <p:blipFill>
          <a:blip r:embed="rId4" cstate="print"/>
          <a:srcRect l="10714" r="10715"/>
          <a:stretch>
            <a:fillRect/>
          </a:stretch>
        </p:blipFill>
        <p:spPr>
          <a:xfrm>
            <a:off x="6324600" y="533401"/>
            <a:ext cx="2061028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Picture 17" descr="Rustenburg-20111202-00460.jpg"/>
          <p:cNvPicPr>
            <a:picLocks noChangeAspect="1"/>
          </p:cNvPicPr>
          <p:nvPr/>
        </p:nvPicPr>
        <p:blipFill>
          <a:blip r:embed="rId5" cstate="print"/>
          <a:srcRect l="10858" r="5899"/>
          <a:stretch>
            <a:fillRect/>
          </a:stretch>
        </p:blipFill>
        <p:spPr>
          <a:xfrm>
            <a:off x="3200400" y="533401"/>
            <a:ext cx="2162178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Picture 18" descr="Rustenburg-20111202-00475.jpg"/>
          <p:cNvPicPr>
            <a:picLocks noChangeAspect="1"/>
          </p:cNvPicPr>
          <p:nvPr/>
        </p:nvPicPr>
        <p:blipFill>
          <a:blip r:embed="rId6" cstate="print"/>
          <a:srcRect l="18602" r="9646" b="7875"/>
          <a:stretch>
            <a:fillRect/>
          </a:stretch>
        </p:blipFill>
        <p:spPr>
          <a:xfrm>
            <a:off x="3276600" y="2667001"/>
            <a:ext cx="2209800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457200"/>
          <a:ext cx="8839200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133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228600" y="0"/>
            <a:ext cx="39624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cap="none" spc="100" dirty="0" err="1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Blomme</a:t>
            </a:r>
            <a:r>
              <a:rPr lang="en-US" sz="3600" b="1" cap="none" spc="100" dirty="0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en-US" sz="3600" b="1" cap="none" spc="100" dirty="0" err="1" smtClean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Katologis</a:t>
            </a:r>
            <a:endParaRPr lang="en-US" sz="3600" b="1" cap="none" spc="100" dirty="0">
              <a:ln w="180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286000" y="2057401"/>
            <a:ext cx="76199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Cs1	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86400" y="4191000"/>
            <a:ext cx="62709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Cs5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514600" y="4191000"/>
            <a:ext cx="62709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Cs4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382000" y="2057400"/>
            <a:ext cx="62709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Cs3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562600" y="6172200"/>
            <a:ext cx="38664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</a:t>
            </a:r>
            <a:endParaRPr lang="en-US" sz="28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5" name="Picture 14" descr="Rustenburg-20111202-00474.jpg"/>
          <p:cNvPicPr>
            <a:picLocks noChangeAspect="1"/>
          </p:cNvPicPr>
          <p:nvPr/>
        </p:nvPicPr>
        <p:blipFill>
          <a:blip r:embed="rId2" cstate="print"/>
          <a:srcRect l="13059" r="18380" b="17292"/>
          <a:stretch>
            <a:fillRect/>
          </a:stretch>
        </p:blipFill>
        <p:spPr>
          <a:xfrm>
            <a:off x="609600" y="4953000"/>
            <a:ext cx="1768642" cy="167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15" descr="Rustenburg-20111202-00472.jpg"/>
          <p:cNvPicPr>
            <a:picLocks noChangeAspect="1"/>
          </p:cNvPicPr>
          <p:nvPr/>
        </p:nvPicPr>
        <p:blipFill>
          <a:blip r:embed="rId3" cstate="print"/>
          <a:srcRect l="23788" r="22688" b="24670"/>
          <a:stretch>
            <a:fillRect/>
          </a:stretch>
        </p:blipFill>
        <p:spPr>
          <a:xfrm>
            <a:off x="3657600" y="4953000"/>
            <a:ext cx="1828800" cy="1689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16" descr="Rustenburg-20111202-00466.jpg"/>
          <p:cNvPicPr>
            <a:picLocks noChangeAspect="1"/>
          </p:cNvPicPr>
          <p:nvPr/>
        </p:nvPicPr>
        <p:blipFill>
          <a:blip r:embed="rId4" cstate="print"/>
          <a:srcRect l="22853" t="8706" r="28175" b="30351"/>
          <a:stretch>
            <a:fillRect/>
          </a:stretch>
        </p:blipFill>
        <p:spPr>
          <a:xfrm>
            <a:off x="3733800" y="2971800"/>
            <a:ext cx="1676400" cy="1564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Picture 17" descr="Rustenburg-20111202-00467.jpg"/>
          <p:cNvPicPr>
            <a:picLocks noChangeAspect="1"/>
          </p:cNvPicPr>
          <p:nvPr/>
        </p:nvPicPr>
        <p:blipFill>
          <a:blip r:embed="rId5" cstate="print"/>
          <a:srcRect l="16840" r="27027" b="25157"/>
          <a:stretch>
            <a:fillRect/>
          </a:stretch>
        </p:blipFill>
        <p:spPr>
          <a:xfrm>
            <a:off x="6553200" y="685800"/>
            <a:ext cx="1600200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Picture 19" descr="Rustenburg-20111202-00469.jpg"/>
          <p:cNvPicPr>
            <a:picLocks noChangeAspect="1"/>
          </p:cNvPicPr>
          <p:nvPr/>
        </p:nvPicPr>
        <p:blipFill>
          <a:blip r:embed="rId6" cstate="print"/>
          <a:srcRect l="20833" r="16667" b="11111"/>
          <a:stretch>
            <a:fillRect/>
          </a:stretch>
        </p:blipFill>
        <p:spPr>
          <a:xfrm>
            <a:off x="3581400" y="838200"/>
            <a:ext cx="1676400" cy="1632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Rectangle 21"/>
          <p:cNvSpPr/>
          <p:nvPr/>
        </p:nvSpPr>
        <p:spPr>
          <a:xfrm>
            <a:off x="2667000" y="6248400"/>
            <a:ext cx="35779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</a:t>
            </a:r>
            <a:endParaRPr lang="en-US" sz="28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4" name="Picture 23" descr="Rustenburg-20111202-00470.jpg"/>
          <p:cNvPicPr>
            <a:picLocks noChangeAspect="1"/>
          </p:cNvPicPr>
          <p:nvPr/>
        </p:nvPicPr>
        <p:blipFill>
          <a:blip r:embed="rId7" cstate="print"/>
          <a:srcRect l="16840" r="24221" b="13930"/>
          <a:stretch>
            <a:fillRect/>
          </a:stretch>
        </p:blipFill>
        <p:spPr>
          <a:xfrm>
            <a:off x="685800" y="838200"/>
            <a:ext cx="1600200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Picture 24" descr="Rustenburg-20111202-00468.jpg"/>
          <p:cNvPicPr>
            <a:picLocks noChangeAspect="1"/>
          </p:cNvPicPr>
          <p:nvPr/>
        </p:nvPicPr>
        <p:blipFill>
          <a:blip r:embed="rId8" cstate="print"/>
          <a:srcRect l="12646" r="24123" b="16862"/>
          <a:stretch>
            <a:fillRect/>
          </a:stretch>
        </p:blipFill>
        <p:spPr>
          <a:xfrm>
            <a:off x="685800" y="2971800"/>
            <a:ext cx="1601272" cy="1579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" name="Rectangle 20"/>
          <p:cNvSpPr/>
          <p:nvPr/>
        </p:nvSpPr>
        <p:spPr>
          <a:xfrm>
            <a:off x="5334000" y="1905000"/>
            <a:ext cx="62709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Cs2</a:t>
            </a:r>
            <a:endParaRPr lang="en-US" sz="2400" b="1" dirty="0">
              <a:ln w="127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62</Words>
  <Application>Microsoft Office PowerPoint</Application>
  <PresentationFormat>On-screen Show (4:3)</PresentationFormat>
  <Paragraphs>55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Alicia</dc:creator>
  <cp:lastModifiedBy>Alicia</cp:lastModifiedBy>
  <cp:revision>60</cp:revision>
  <dcterms:created xsi:type="dcterms:W3CDTF">2011-11-07T06:57:56Z</dcterms:created>
  <dcterms:modified xsi:type="dcterms:W3CDTF">2011-12-06T10:08:21Z</dcterms:modified>
</cp:coreProperties>
</file>